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04" r:id="rId3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4660"/>
  </p:normalViewPr>
  <p:slideViewPr>
    <p:cSldViewPr snapToGrid="0">
      <p:cViewPr>
        <p:scale>
          <a:sx n="80" d="100"/>
          <a:sy n="80" d="100"/>
        </p:scale>
        <p:origin x="3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CAC2336-864F-4A02-B370-B8F2B0DDD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68CEB9DD-A7A7-4C15-A60C-98D1A7BBF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2039E40-6127-41BB-81A4-614BF9AE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44ABFD7-E512-4FC3-B310-93AEF09A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C0A3CF0-55E0-48BB-AEAF-7A432B54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9568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143F9A3-BAFB-406B-9C9C-24353B6D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1E982862-A076-480A-A304-3D6D7CA74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DEFC7D1-0433-4A9E-A79F-31740A73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90BA692-1ADE-4998-881A-9A17F1C0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48FF56B-1CFC-4F4D-B015-A5EA940B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7898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23F346F4-9FCD-4C77-90EF-6518DE59B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1DB8B845-CC2E-4768-8C2C-02EA3BFE9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C68D013-1BE0-4345-B874-C5D82AFA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DDD92AE-3134-45D2-BC95-E5012DEF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3C99903-1E06-41E8-BE7F-1040D749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637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535F3D-1F9B-4B96-AA6A-9BB941CF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4C2AD43-91C3-4711-B0CB-3C3CC23F8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9EE7843-D63A-4834-B68A-D23FA21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F59F8BA-A213-473E-AD32-9B332CCF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62616EB-472F-45FD-82D5-5306629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9250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4F1048F-0A52-4663-AB4E-011AF60F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C05CF8B5-CD8B-4D48-9324-131906A9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E54AF41-ABD5-47FB-98BE-BC879E5C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1B79362-1363-426E-B5A7-9A8C3A0C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0EC8952-C591-447E-A54B-B1DF2C42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1279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828587D-A604-4F77-952A-29083065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21B426D-4759-46F9-B909-8D403F32F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D9749365-7F6D-44BE-81EE-C93A81700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09FFF89-14DD-47E5-BA3D-71BFEE4A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501CB54-A012-412A-8999-4A5F550D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8D0BBA9C-297E-45A3-A26E-F314FA95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47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ABBB89B-2E4A-48D1-967A-972367A5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F01614D-570A-478F-9B1D-AC900BBF4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A28E660-AAEE-4FBC-9322-8B8168E69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81057671-80B8-4AF0-A303-2EB262940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0C7F0CC0-EAB9-4E05-8CCC-F7507FD19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0D626CB0-CF80-4DA3-A666-8D8F2CFC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065060FB-F281-4B68-BD08-6F796E8D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6325AA34-02D1-4028-BEF1-DAEA8662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6751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F88A2AD-65D2-4DF6-84A1-06AD74BC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EE9BDF47-EF86-4C2F-9275-5EAF1712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654E762A-1F4A-4881-AC51-EEACC2A8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D0E4338-4D8E-4D37-9FA5-7FCBDE14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2531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A7A348BC-83CC-48A1-8ACC-E8594583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2EB33567-527F-4CDE-AED8-DA585F04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E45DCA1-6648-4104-98AF-0C9D9405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00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6F5677B-F4BD-4EA2-AF46-6A45AC0F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23FF71A-E9FC-4739-8C76-F38D02CD1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49C0F760-A18F-42AF-A3ED-65BC18C9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12A1663-005C-4BC7-BE76-2B2F6B12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A30DFB2-2AF4-46E5-86ED-A8E482DE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286216D7-EC13-461A-8A37-D5B53E19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8831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A47B4BB-D4B0-4E75-8B40-6758DBD2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BE3C50BC-ECCA-424D-935C-49450A5C7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 dirty="0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5AF62B50-64A6-4387-80BB-1D271A254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67A6F640-65C4-478B-906A-81362150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3D6E879-DB3C-41BE-A30B-902FED74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A36DF27-8C21-49F0-A07C-E212BD6C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182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93054B54-DD93-441A-A87C-A50D7652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84F7208-37FD-4B7C-90F3-F5673630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804C3D8-DC24-4174-85C6-4AE448F1A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8B168-288D-4FAD-901B-8C3B11BD91E6}" type="datetimeFigureOut">
              <a:rPr lang="ro-RO" smtClean="0"/>
              <a:t>04.11.2017</a:t>
            </a:fld>
            <a:endParaRPr lang="ro-RO" dirty="0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A1B51C3-14A0-43EB-A000-82A77EA18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5398F8-ACAF-49E0-8930-AC4D2B1F8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347B-5DA4-45A6-9B2E-35BB5EDE11E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572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pe.utcluj.ro/index.php/sisteme-de-calcul-in-timp-real/" TargetMode="External"/><Relationship Id="rId5" Type="http://schemas.openxmlformats.org/officeDocument/2006/relationships/hyperlink" Target="http://epe.utcluj.ro/index.php/pintilie-lucian-nicolae/" TargetMode="External"/><Relationship Id="rId4" Type="http://schemas.openxmlformats.org/officeDocument/2006/relationships/hyperlink" Target="mailto:Lucian.Pintilie@emd.utcluj.r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.Pintilie@emd.utcluj.ro" TargetMode="External"/><Relationship Id="rId2" Type="http://schemas.openxmlformats.org/officeDocument/2006/relationships/hyperlink" Target="http://epe.utcluj.ro/index.php/sisteme-de-calcul-in-timp-real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pe.utcluj.ro/index.php/pintilie-lucian-nicola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>
            <a:extLst>
              <a:ext uri="{FF2B5EF4-FFF2-40B4-BE49-F238E27FC236}">
                <a16:creationId xmlns:a16="http://schemas.microsoft.com/office/drawing/2014/main" id="{F490DA67-595C-4938-9AB4-15691662D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520" y="2458329"/>
            <a:ext cx="7650480" cy="361065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0D445DD9-089E-4343-BF10-B76A455008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021"/>
            <a:ext cx="7519739" cy="4064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7251405" cy="1655762"/>
          </a:xfrm>
        </p:spPr>
        <p:txBody>
          <a:bodyPr>
            <a:normAutofit/>
          </a:bodyPr>
          <a:lstStyle/>
          <a:p>
            <a:r>
              <a:rPr lang="ro-RO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Testarea și simularea convertoarelor electronice de putere</a:t>
            </a:r>
          </a:p>
        </p:txBody>
      </p:sp>
      <p:sp>
        <p:nvSpPr>
          <p:cNvPr id="8" name="Subtitlu 2">
            <a:extLst>
              <a:ext uri="{FF2B5EF4-FFF2-40B4-BE49-F238E27FC236}">
                <a16:creationId xmlns:a16="http://schemas.microsoft.com/office/drawing/2014/main" id="{16F45CF4-DA26-4B5A-AC17-A9F372DD01FF}"/>
              </a:ext>
            </a:extLst>
          </p:cNvPr>
          <p:cNvSpPr txBox="1">
            <a:spLocks/>
          </p:cNvSpPr>
          <p:nvPr/>
        </p:nvSpPr>
        <p:spPr>
          <a:xfrm>
            <a:off x="3964615" y="1669312"/>
            <a:ext cx="3775887" cy="606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Laboratorul nr. 3</a:t>
            </a: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6EAC854-CBBF-4387-AA13-F8E90C7927CC}"/>
              </a:ext>
            </a:extLst>
          </p:cNvPr>
          <p:cNvSpPr/>
          <p:nvPr/>
        </p:nvSpPr>
        <p:spPr>
          <a:xfrm>
            <a:off x="7740502" y="5383788"/>
            <a:ext cx="44514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mast.: Pintilie Lucian Nicolae</a:t>
            </a:r>
          </a:p>
          <a:p>
            <a:pPr algn="r"/>
            <a:r>
              <a:rPr lang="ro-RO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ro-RO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Lucian.Pintilie@emd.utcluj.ro</a:t>
            </a:r>
            <a:endParaRPr lang="ro-RO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o-RO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ro-RO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http://epe.utcluj.ro/index.php/pintilie-lucian-nicolae/</a:t>
            </a:r>
            <a:endParaRPr lang="ro-RO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o-RO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1E02E2ED-8FAD-41F1-98D2-152C6387EB78}"/>
              </a:ext>
            </a:extLst>
          </p:cNvPr>
          <p:cNvSpPr/>
          <p:nvPr/>
        </p:nvSpPr>
        <p:spPr>
          <a:xfrm>
            <a:off x="386316" y="6282847"/>
            <a:ext cx="6223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http://epe.utcluj.ro/index.php/sisteme-de-calcul-in-timp-real/</a:t>
            </a:r>
            <a:endParaRPr lang="ro-RO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1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Ordinea de zi: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 – exemple, topologii, detalii;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2033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Originea conceptului de parte de forță și parte de comandă – releul;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Independența / izolarea galvanică – optocuplarea, magnetocuplarea Hall;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61053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Originea conceptului de parte de forță și parte de comandă – releul;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Independența / izolarea galvanică – optocuplarea, magnetocuplarea Hall;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9380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Originea conceptului de parte de forță și parte de comandă – releul;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Independența / izolarea galvanică – optocuplarea, magnetocuplarea Hall;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59108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Originea conceptului de parte de forță și parte de comandă – releul;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Independența / izolarea galvanică – optocuplarea, magnetocuplarea Hall;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27058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Ordinea de zi: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 – exemple, topologii, detalii;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32409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835699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358215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3452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98330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>
            <a:extLst>
              <a:ext uri="{FF2B5EF4-FFF2-40B4-BE49-F238E27FC236}">
                <a16:creationId xmlns:a16="http://schemas.microsoft.com/office/drawing/2014/main" id="{F490DA67-595C-4938-9AB4-15691662D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Semnificația marcajelor și culorilor: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 de atins;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 în curs de discuție / dezbatere;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 îndeplinit.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o-RO" sz="32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o-RO" sz="32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061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60395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Scurtă introducere în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Configurarea inițială a parametrilor de simulare (ex. timp de eșantionare);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Implementarea unei topologii de convertor, și studierea rezultatelor;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„sarcină pur rezistivă” și „sarcină rezistiv – inductivă” – principiul bobinei în regim impuls.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66644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Ordinea de zi: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 – exemple, topologii, detalii;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22496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factorului de umplere al semnalului modulat în lățimea impulsului și urmărirea valorii tensiunii de la ieșirea convertorului;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sarcinii, simularea regimului de „mers în gol” și „scurt – circuit”; sarcina rezistiv – inductivă; sarcina cu debit de tensiune contraelectromotoare și caracter inductiv (ex. motorul electric);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 impedanței de intrare / ieșire, și a factorului de atenuare / amplificare;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424415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factorului de umplere al semnalului modulat în lățimea impulsului și urmărirea valorii tensiunii de la ieșirea convertorului;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sarcinii, simularea regimului de „mers în gol” și „scurt – circuit”; sarcina rezistiv – inductivă; sarcina cu debit de tensiune contraelectromotoare și caracter inductiv (ex. motorul electric);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 impedanței de intrare / ieșire, și a factorului de atenuare / amplificare;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476507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factorului de umplere al semnalului modulat în lățimea impulsului și urmărirea valorii tensiunii de la ieșirea convertorului;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sarcinii, simularea regimului de „mers în gol” și „scurt – circuit”; sarcina rezistiv – inductivă; sarcina cu debit de tensiune contraelectromotoare și caracter inductiv (ex. motorul electric);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 impedanței de intrare / ieșire, și a factorului de atenuare / amplificare;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66749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factorului de umplere al semnalului modulat în lățimea impulsului și urmărirea valorii tensiunii de la ieșirea convertorului;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sarcinii, simularea regimului de „mers în gol” și „scurt – circuit”; sarcina rezistiv – inductivă; sarcina cu debit de tensiune contraelectromotoare și caracter inductiv (ex. motorul electric);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 impedanței de intrare / ieșire, și a factorului de atenuare / amplificare;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580478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factorului de umplere al semnalului modulat în lățimea impulsului și urmărirea valorii tensiunii de la ieșirea convertorului;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Modificarea sarcinii, simularea regimului de „mers în gol” și „scurt – circuit”; sarcina rezistiv – inductivă; sarcina cu debit de tensiune contraelectromotoare și caracter inductiv (ex. motorul electric);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 impedanței de intrare / ieșire, și a factorului de atenuare / amplificare;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711199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Tematica următorului laborator: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Aplicarea metodelor de comandă și control în acționări electrice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o-RO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Precizări: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Răspunsurile la întrebările și cerințele de mai sus, notate în caietul de notițe personal, constituie răspunsurile la întrebările de la testul de laborator!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Prezența la laborator este validată, doar la sfârșitul ședinței, în urma verificării caietului de notițe de către cadrul didactic!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Caietul de notițe personal trebuie prezentat corect și commplet, la testul final de laborator, și se acceptă consultarea lui în timpul testului!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o-RO" sz="32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o-RO" sz="32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7DFB417A-C576-4A39-989D-5891E6693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282090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010093"/>
            <a:ext cx="12192000" cy="5847907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 mai multe detalii cu privire la starea actuală a prezențelor și regulamentelor, dar și pentru descărcarea materialelor necesare accesați pagina:</a:t>
            </a:r>
          </a:p>
          <a:p>
            <a:pPr algn="just"/>
            <a:endParaRPr lang="ro-RO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http://epe.utcluj.ro/index.php/sisteme-de-calcul-in-timp-real/</a:t>
            </a:r>
            <a:endParaRPr lang="ro-RO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o-RO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48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Vă mulțumesc pentru atenție!</a:t>
            </a:r>
          </a:p>
          <a:p>
            <a:pPr algn="r"/>
            <a:endParaRPr lang="ro-RO" sz="28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o-RO" sz="28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mast.: Pintilie Lucian Nicolae</a:t>
            </a:r>
          </a:p>
          <a:p>
            <a:pPr algn="r"/>
            <a:r>
              <a:rPr lang="ro-RO" sz="28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ro-RO" sz="28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Lucian.Pintilie@emd.utcluj.ro</a:t>
            </a:r>
            <a:endParaRPr lang="ro-RO" sz="28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o-RO" sz="28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ro-RO" sz="28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http://epe.utcluj.ro/index.php/pintilie-lucian-nicolae/</a:t>
            </a:r>
            <a:endParaRPr lang="ro-RO" sz="28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30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Ordinea de zi: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 – exemple, topologii, detalii;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8162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Ordinea de zi: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 – exemple, topologii, detalii;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Evidențierea conceptului de parte de forță (putere) și parte de comandă;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Simularea convertoarelor electronice de putere în mediul Matlab – Simulink – SimScape și SimPowerSystems;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Interacțiunea în timp real (în simulare) cu parametrii convertorului – efectuarea testelor doveditoare funcționalității converoarelor; verificarea principiului de funcționare.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64534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</a:rPr>
              <a:t>Ce este modularea în durata impulsului?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Care este logica de generare a semnalului modulat în durată?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Care sunt elementele comutatoare cele mai utilizate în practică? (clasificare – după parametrul de comandă – tensiuen / curent; după posibilitatea de comandă: comandate / semicomandate / necomandate);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Exemple de convertoare electronice de putere (topologii; funcții electronice);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25838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Ce este modularea în durata impulsului?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</a:rPr>
              <a:t>Care este logica de generare a semnalului modulat în durată?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Care sunt elementele comutatoare cele mai utilizate în practică? (clasificare – după parametrul de comandă – tensiuen / curent; după posibilitatea de comandă: comandate / semicomandate / necomandate);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Exemple de convertoare electronice de putere (topologii; funcții electronice);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51590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Ce este modularea în durata impulsului?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Care este logica de generare a semnalului modulat în durată?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</a:rPr>
              <a:t>Care sunt elementele comutatoare cele mai utilizate în practică? (clasificare – după parametrul de comandă – tensiuen / curent; după posibilitatea de comandă: comandate / semicomandate / necomandate);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chemeClr val="bg1"/>
                </a:solidFill>
              </a:rPr>
              <a:t>Exemple de convertoare electronice de putere (topologii; funcții electronice);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5978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Ce este modularea în durata impulsului?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Care este logica de generare a semnalului modulat în durată?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Care sunt elementele comutatoare cele mai utilizate în practică? (clasificare – după parametrul de comandă – tensiuen / curent; după posibilitatea de comandă: comandate / semicomandate / necomandate);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FFC000"/>
                </a:solidFill>
              </a:rPr>
              <a:t>Exemple de convertoare electronice de putere (topologii; funcții electronice);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82248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69B120-C333-4B16-A731-9DFDE739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0093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Sisteme de calcul în timp real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642562B-20BF-4103-87A7-1A1322D6C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795" y="1010093"/>
            <a:ext cx="7556205" cy="5847907"/>
          </a:xfrm>
        </p:spPr>
        <p:txBody>
          <a:bodyPr>
            <a:normAutofit lnSpcReduction="10000"/>
          </a:bodyPr>
          <a:lstStyle/>
          <a:p>
            <a:pPr algn="l"/>
            <a:r>
              <a:rPr lang="ro-RO" sz="32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este un convertor electronic de putere?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Ce este modularea în durata impulsului?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Care este logica de generare a semnalului modulat în durată?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Care sunt elementele comutatoare cele mai utilizate în practică? (clasificare – după parametrul de comandă – tensiuen / curent; după posibilitatea de comandă: comandate / semicomandate / necomandate);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o-RO" sz="3200" b="1" noProof="1">
                <a:solidFill>
                  <a:srgbClr val="92D050"/>
                </a:solidFill>
              </a:rPr>
              <a:t>Exemple de convertoare electronice de putere (topologii; funcții electronice);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FF54238-B7E3-4444-930E-B723495AA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738"/>
            <a:ext cx="4951228" cy="61962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70429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2147</Words>
  <Application>Microsoft Office PowerPoint</Application>
  <PresentationFormat>Ecran lat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Temă Office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  <vt:lpstr>Sisteme de calcul în timp real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Sisteme de calcul în timp real</dc:title>
  <dc:creator>W7PCWS</dc:creator>
  <cp:lastModifiedBy>W7PCWS</cp:lastModifiedBy>
  <cp:revision>46</cp:revision>
  <dcterms:created xsi:type="dcterms:W3CDTF">2017-10-13T19:23:46Z</dcterms:created>
  <dcterms:modified xsi:type="dcterms:W3CDTF">2017-11-04T18:55:03Z</dcterms:modified>
</cp:coreProperties>
</file>