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70" r:id="rId5"/>
    <p:sldId id="279" r:id="rId6"/>
    <p:sldId id="280" r:id="rId7"/>
    <p:sldId id="281" r:id="rId8"/>
    <p:sldId id="282" r:id="rId9"/>
    <p:sldId id="305" r:id="rId10"/>
    <p:sldId id="291" r:id="rId11"/>
    <p:sldId id="292" r:id="rId12"/>
    <p:sldId id="293" r:id="rId13"/>
    <p:sldId id="306" r:id="rId14"/>
    <p:sldId id="307" r:id="rId15"/>
    <p:sldId id="312" r:id="rId16"/>
    <p:sldId id="313" r:id="rId17"/>
    <p:sldId id="314" r:id="rId18"/>
    <p:sldId id="315" r:id="rId19"/>
    <p:sldId id="310" r:id="rId20"/>
    <p:sldId id="309" r:id="rId21"/>
    <p:sldId id="316" r:id="rId22"/>
    <p:sldId id="311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5" r:id="rId31"/>
    <p:sldId id="324" r:id="rId32"/>
    <p:sldId id="303" r:id="rId33"/>
    <p:sldId id="304" r:id="rId3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AC2336-864F-4A02-B370-B8F2B0DD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8CEB9DD-A7A7-4C15-A60C-98D1A7BBF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2039E40-6127-41BB-81A4-614BF9AE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44ABFD7-E512-4FC3-B310-93AEF09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C0A3CF0-55E0-48BB-AEAF-7A432B54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56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43F9A3-BAFB-406B-9C9C-24353B6D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E982862-A076-480A-A304-3D6D7CA74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DEFC7D1-0433-4A9E-A79F-31740A73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90BA692-1ADE-4998-881A-9A17F1C0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48FF56B-1CFC-4F4D-B015-A5EA940B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789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3F346F4-9FCD-4C77-90EF-6518DE59B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DB8B845-CC2E-4768-8C2C-02EA3BFE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C68D013-1BE0-4345-B874-C5D82AFA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DDD92AE-3134-45D2-BC95-E5012DEF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3C99903-1E06-41E8-BE7F-1040D749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637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535F3D-1F9B-4B96-AA6A-9BB941CF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4C2AD43-91C3-4711-B0CB-3C3CC23F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9EE7843-D63A-4834-B68A-D23FA21B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F59F8BA-A213-473E-AD32-9B332CCF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62616EB-472F-45FD-82D5-5306629C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925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F1048F-0A52-4663-AB4E-011AF60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05CF8B5-CD8B-4D48-9324-131906A9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E54AF41-ABD5-47FB-98BE-BC879E5C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B79362-1363-426E-B5A7-9A8C3A0C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0EC8952-C591-447E-A54B-B1DF2C42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127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28587D-A604-4F77-952A-29083065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21B426D-4759-46F9-B909-8D403F32F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9749365-7F6D-44BE-81EE-C93A81700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09FFF89-14DD-47E5-BA3D-71BFEE4A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501CB54-A012-412A-8999-4A5F55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D0BBA9C-297E-45A3-A26E-F314FA95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7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BBB89B-2E4A-48D1-967A-972367A5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F01614D-570A-478F-9B1D-AC900BBF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A28E660-AAEE-4FBC-9322-8B8168E6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81057671-80B8-4AF0-A303-2EB262940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C7F0CC0-EAB9-4E05-8CCC-F7507FD19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D626CB0-CF80-4DA3-A666-8D8F2CFC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65060FB-F281-4B68-BD08-6F796E8D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325AA34-02D1-4028-BEF1-DAEA866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75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88A2AD-65D2-4DF6-84A1-06AD74BC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E9BDF47-EF86-4C2F-9275-5EAF1712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54E762A-1F4A-4881-AC51-EEACC2A8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D0E4338-4D8E-4D37-9FA5-7FCBDE14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253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7A348BC-83CC-48A1-8ACC-E859458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EB33567-527F-4CDE-AED8-DA585F04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E45DCA1-6648-4104-98AF-0C9D9405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0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F5677B-F4BD-4EA2-AF46-6A45AC0F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23FF71A-E9FC-4739-8C76-F38D02CD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9C0F760-A18F-42AF-A3ED-65BC18C9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2A1663-005C-4BC7-BE76-2B2F6B12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A30DFB2-2AF4-46E5-86ED-A8E482DE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86216D7-EC13-461A-8A37-D5B53E19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83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47B4BB-D4B0-4E75-8B40-6758DBD2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BE3C50BC-ECCA-424D-935C-49450A5C7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AF62B50-64A6-4387-80BB-1D271A254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7A6F640-65C4-478B-906A-81362150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3D6E879-DB3C-41BE-A30B-902FED7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A36DF27-8C21-49F0-A07C-E212BD6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18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3054B54-DD93-441A-A87C-A50D7652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84F7208-37FD-4B7C-90F3-F5673630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804C3D8-DC24-4174-85C6-4AE448F1A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B168-288D-4FAD-901B-8C3B11BD91E6}" type="datetimeFigureOut">
              <a:rPr lang="ro-RO" smtClean="0"/>
              <a:t>20.10.2017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A1B51C3-14A0-43EB-A000-82A77EA1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5398F8-ACAF-49E0-8930-AC4D2B1F8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347B-5DA4-45A6-9B2E-35BB5EDE11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72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pe.utcluj.ro/index.php/sisteme-de-calcul-in-timp-real/" TargetMode="External"/><Relationship Id="rId3" Type="http://schemas.microsoft.com/office/2007/relationships/hdphoto" Target="../media/hdphoto1.wdp"/><Relationship Id="rId7" Type="http://schemas.openxmlformats.org/officeDocument/2006/relationships/hyperlink" Target="http://epe.utcluj.ro/index.php/pintilie-lucian-nicola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cian.Pintilie@emd.utcluj.ro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.Pintilie@emd.utcluj.ro" TargetMode="External"/><Relationship Id="rId2" Type="http://schemas.openxmlformats.org/officeDocument/2006/relationships/hyperlink" Target="http://epe.utcluj.ro/index.php/sisteme-de-calcul-in-timp-rea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pe.utcluj.ro/index.php/pintilie-lucian-nicola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3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1669312"/>
            <a:ext cx="7650480" cy="51886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D445DD9-089E-4343-BF10-B76A45500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79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7251405" cy="1655762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sistemului de calcul cu semnalele exter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uzuale în inginerie electrică</a:t>
            </a:r>
          </a:p>
        </p:txBody>
      </p:sp>
      <p:sp>
        <p:nvSpPr>
          <p:cNvPr id="8" name="Subtitlu 2">
            <a:extLst>
              <a:ext uri="{FF2B5EF4-FFF2-40B4-BE49-F238E27FC236}">
                <a16:creationId xmlns:a16="http://schemas.microsoft.com/office/drawing/2014/main" id="{16F45CF4-DA26-4B5A-AC17-A9F372DD01FF}"/>
              </a:ext>
            </a:extLst>
          </p:cNvPr>
          <p:cNvSpPr txBox="1">
            <a:spLocks/>
          </p:cNvSpPr>
          <p:nvPr/>
        </p:nvSpPr>
        <p:spPr>
          <a:xfrm>
            <a:off x="3964615" y="1669312"/>
            <a:ext cx="3775887" cy="60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Laboratorul nr.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o-R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C6EAC854-CBBF-4387-AA13-F8E90C7927CC}"/>
              </a:ext>
            </a:extLst>
          </p:cNvPr>
          <p:cNvSpPr/>
          <p:nvPr/>
        </p:nvSpPr>
        <p:spPr>
          <a:xfrm>
            <a:off x="7740502" y="5383788"/>
            <a:ext cx="4451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mast.: Pintilie Lucian Nicolae</a:t>
            </a:r>
          </a:p>
          <a:p>
            <a:pPr algn="r"/>
            <a:r>
              <a:rPr lang="ro-RO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o-RO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Lucian.Pintilie@emd.utcluj.ro</a:t>
            </a:r>
            <a:endParaRPr lang="ro-RO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ro-RO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http://epe.utcluj.ro/index.php/pintilie-lucian-nicolae/</a:t>
            </a:r>
            <a:endParaRPr lang="ro-RO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o-RO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1E02E2ED-8FAD-41F1-98D2-152C6387EB78}"/>
              </a:ext>
            </a:extLst>
          </p:cNvPr>
          <p:cNvSpPr/>
          <p:nvPr/>
        </p:nvSpPr>
        <p:spPr>
          <a:xfrm>
            <a:off x="386316" y="6282847"/>
            <a:ext cx="622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http://epe.utcluj.ro/index.php/sisteme-de-calcul-in-timp-real/</a:t>
            </a:r>
            <a:endParaRPr lang="ro-RO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microcontroller?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este diferența între microcontroller, și D.S.P.?</a:t>
            </a:r>
          </a:p>
        </p:txBody>
      </p:sp>
    </p:spTree>
    <p:extLst>
      <p:ext uri="{BB962C8B-B14F-4D97-AF65-F5344CB8AC3E}">
        <p14:creationId xmlns:p14="http://schemas.microsoft.com/office/powerpoint/2010/main" val="54631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microcontroller?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este diferența între microcontroller, și D.S.P.?</a:t>
            </a:r>
          </a:p>
        </p:txBody>
      </p:sp>
    </p:spTree>
    <p:extLst>
      <p:ext uri="{BB962C8B-B14F-4D97-AF65-F5344CB8AC3E}">
        <p14:creationId xmlns:p14="http://schemas.microsoft.com/office/powerpoint/2010/main" val="337026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microcontroller?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este diferența între microcontroller, și D.S.P.?</a:t>
            </a:r>
          </a:p>
        </p:txBody>
      </p:sp>
    </p:spTree>
    <p:extLst>
      <p:ext uri="{BB962C8B-B14F-4D97-AF65-F5344CB8AC3E}">
        <p14:creationId xmlns:p14="http://schemas.microsoft.com/office/powerpoint/2010/main" val="224021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1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de e</a:t>
            </a: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șantionare (eng. Sample time), teorema lui Nyquist – Shannon;</a:t>
            </a:r>
            <a:endParaRPr lang="en-US" sz="32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DEMONSTRAREA TEOREMEI FOLOSIND MEDIUL DE SIMULARE / TESTARE MATLAB - SIMULINK</a:t>
            </a:r>
            <a:r>
              <a:rPr 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Reamintim principiile mijloacelor de preluare a semnalelor: comparator, convertor numeric analogic</a:t>
            </a:r>
            <a:r>
              <a:rPr 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PRINCIPIILOR DE FUNCȚIONARE ÎN MATLAB – SIMULINK;</a:t>
            </a:r>
          </a:p>
        </p:txBody>
      </p:sp>
    </p:spTree>
    <p:extLst>
      <p:ext uri="{BB962C8B-B14F-4D97-AF65-F5344CB8AC3E}">
        <p14:creationId xmlns:p14="http://schemas.microsoft.com/office/powerpoint/2010/main" val="411071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de e</a:t>
            </a: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șantionare (eng. Sample time), teorema lui Nyquist – Shannon;</a:t>
            </a:r>
            <a:endParaRPr lang="en-US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DEMONSTRAREA TEOREMEI FOLOSIND MEDIUL DE SIMULARE / TESTARE MATLAB - SIMULINK</a:t>
            </a:r>
            <a:r>
              <a:rPr lang="en-US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Reamintim principiile mijloacelor de preluare a semnalelor: comparator, convertor numeric analogic</a:t>
            </a:r>
            <a:r>
              <a:rPr 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PRINCIPIILOR DE FUNCȚIONARE ÎN MATLAB – SIMULINK;</a:t>
            </a:r>
          </a:p>
        </p:txBody>
      </p:sp>
    </p:spTree>
    <p:extLst>
      <p:ext uri="{BB962C8B-B14F-4D97-AF65-F5344CB8AC3E}">
        <p14:creationId xmlns:p14="http://schemas.microsoft.com/office/powerpoint/2010/main" val="305129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de e</a:t>
            </a: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șantionare (eng. Sample time), teorema lui Nyquist – Shannon;</a:t>
            </a:r>
            <a:endParaRPr lang="en-US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DEMONSTRAREA TEOREMEI FOLOSIND MEDIUL DE SIMULARE / TESTARE MATLAB - SIMULINK</a:t>
            </a: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Reamintim principiile mijloacelor de preluare a semnalelor: comparator, convertor numeric analogic</a:t>
            </a:r>
            <a:r>
              <a:rPr lang="en-US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sz="32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PRINCIPIILOR DE FUNCȚIONARE ÎN MATLAB – SIMULINK;</a:t>
            </a:r>
          </a:p>
        </p:txBody>
      </p:sp>
    </p:spTree>
    <p:extLst>
      <p:ext uri="{BB962C8B-B14F-4D97-AF65-F5344CB8AC3E}">
        <p14:creationId xmlns:p14="http://schemas.microsoft.com/office/powerpoint/2010/main" val="68831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de e</a:t>
            </a: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șantionare (eng. Sample time), teorema lui Nyquist – Shannon;</a:t>
            </a:r>
            <a:endParaRPr lang="en-US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DEMONSTRAREA TEOREMEI FOLOSIND MEDIUL DE SIMULARE / TESTARE MATLAB - SIMULINK</a:t>
            </a: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Reamintim principiile mijloacelor de preluare a semnalelor: comparator, convertor numeric analogic</a:t>
            </a: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PRINCIPIILOR DE FUNCȚIONARE ÎN MATLAB – SIMULINK;</a:t>
            </a:r>
          </a:p>
        </p:txBody>
      </p:sp>
    </p:spTree>
    <p:extLst>
      <p:ext uri="{BB962C8B-B14F-4D97-AF65-F5344CB8AC3E}">
        <p14:creationId xmlns:p14="http://schemas.microsoft.com/office/powerpoint/2010/main" val="266204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de e</a:t>
            </a: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șantionare (eng. Sample time), teorema lui Nyquist – Shannon;</a:t>
            </a:r>
            <a:endParaRPr lang="en-US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DEMONSTRAREA TEOREMEI FOLOSIND MEDIUL DE SIMULARE / TESTARE MATLAB - SIMULINK</a:t>
            </a: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Reamintim principiile mijloacelor de preluare a semnalelor: comparator, convertor numeric analogic</a:t>
            </a:r>
            <a:r>
              <a:rPr lang="en-US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sz="3200" b="1" noProof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EVIDENȚIEREA PRINCIPIILOR DE FUNCȚIONARE ÎN MATLAB – SIMULINK;</a:t>
            </a:r>
          </a:p>
        </p:txBody>
      </p:sp>
    </p:spTree>
    <p:extLst>
      <p:ext uri="{BB962C8B-B14F-4D97-AF65-F5344CB8AC3E}">
        <p14:creationId xmlns:p14="http://schemas.microsoft.com/office/powerpoint/2010/main" val="250324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71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963"/>
            <a:ext cx="4951228" cy="444303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AAAE91D8-9A6E-4AF1-A4BA-0BADF77A4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795" cy="29084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Semnificația marcajelor și culorilor: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de atins;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în curs de discuție / dezbatere;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 îndeplinit.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06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 o aplicație fizică ar necesita abordarea evoluției sale în timp real? (ex. măsurarea temperaturii, reglarea manuală a parametrilor, calibrarea senzorilor, corectarea codului aplicației, comunicarea bidirecțională generală și independentă a parametrilor de stare ai aplicației, construirea și testarea rapidă a unui aloritm de comandă și control (eng. R.C.P. Rapid Control Prototyping));</a:t>
            </a:r>
          </a:p>
        </p:txBody>
      </p:sp>
    </p:spTree>
    <p:extLst>
      <p:ext uri="{BB962C8B-B14F-4D97-AF65-F5344CB8AC3E}">
        <p14:creationId xmlns:p14="http://schemas.microsoft.com/office/powerpoint/2010/main" val="403368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 o aplicație fizică ar necesita abordarea evoluției sale în timp real? (ex. măsurarea temperaturii, reglarea manuală a parametrilor, calibrarea senzorilor, corectarea codului aplicației, comunicarea bidirecțională generală și independentă a parametrilor de stare ai aplicației, construirea și testarea rapidă a unui aloritm de comandă și control (eng. R.C.P. Rapid Control Prototyping));</a:t>
            </a:r>
          </a:p>
        </p:txBody>
      </p:sp>
    </p:spTree>
    <p:extLst>
      <p:ext uri="{BB962C8B-B14F-4D97-AF65-F5344CB8AC3E}">
        <p14:creationId xmlns:p14="http://schemas.microsoft.com/office/powerpoint/2010/main" val="411723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55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DEMONSTRAȚII PENTRU APLICAȚIILE: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DETECȚIA STĂRII UNUI CONTACT ELECTRIC / ÎNTRERUPTOR;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VALORILOR DE LA UN SENZOR ANALOGIC (FOTOREZISTOR);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SEMNAL DIGITAL LA DEPĂȘIREA UNUI PRAG IMPUS;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TREN DE IMPULSURI CU MODULARE ÎN DURATĂ;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AUTO-REGLAREA INTENSITĂȚII LUMINOASE FOLOSIND CONCEPTELE STUDIATE.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o-RO" sz="32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28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DEMONSTRAȚII PENTRU APLICAȚIILE: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DETECȚIA STĂRII UNUI CONTACT ELECTRIC / ÎNTRERUPTOR;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VALORILOR DE LA UN SENZOR ANALOGIC (FOTOREZISTOR);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SEMNAL DIGITAL LA DEPĂȘIREA UNUI PRAG IMPUS;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TREN DE IMPULSURI CU MODULARE ÎN DURATĂ;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AUTO-REGLAREA INTENSITĂȚII LUMINOASE FOLOSIND CONCEPTELE STUDIATE.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o-RO" sz="32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2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DEMONSTRAȚII PENTRU APLICAȚIILE: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DETECȚIA STĂRII UNUI CONTACT ELECTRIC / ÎNTRERUPTOR;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VALORILOR DE LA UN SENZOR ANALOGIC (FOTOREZISTOR);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SEMNAL DIGITAL LA DEPĂȘIREA UNUI PRAG IMPUS;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TREN DE IMPULSURI CU MODULARE ÎN DURATĂ;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AUTO-REGLAREA INTENSITĂȚII LUMINOASE FOLOSIND CONCEPTELE STUDIATE.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o-RO" sz="32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37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DEMONSTRAȚII PENTRU APLICAȚIILE: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DETECȚIA STĂRII UNUI CONTACT ELECTRIC / ÎNTRERUPTOR;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VALORILOR DE LA UN SENZOR ANALOGIC (FOTOREZISTOR);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SEMNAL DIGITAL LA DEPĂȘIREA UNUI PRAG IMPUS;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TREN DE IMPULSURI CU MODULARE ÎN DURATĂ;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AUTO-REGLAREA INTENSITĂȚII LUMINOASE FOLOSIND CONCEPTELE STUDIATE.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o-RO" sz="32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87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DEMONSTRAȚII PENTRU APLICAȚIILE: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DETECȚIA STĂRII UNUI CONTACT ELECTRIC / ÎNTRERUPTOR;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VALORILOR DE LA UN SENZOR ANALOGIC (FOTOREZISTOR);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SEMNAL DIGITAL LA DEPĂȘIREA UNUI PRAG IMPUS;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TREN DE IMPULSURI CU MODULARE ÎN DURATĂ;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AUTO-REGLAREA INTENSITĂȚII LUMINOASE FOLOSIND CONCEPTELE STUDIATE.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o-RO" sz="32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443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DEMONSTRAȚII PENTRU APLICAȚIILE: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DETECȚIA STĂRII UNUI CONTACT ELECTRIC / ÎNTRERUPTOR;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VALORILOR DE LA UN SENZOR ANALOGIC (FOTOREZISTOR);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SEMNAL DIGITAL LA DEPĂȘIREA UNUI PRAG IMPUS;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GENERAREA UNUI TREN DE IMPULSURI CU MODULARE ÎN DURATĂ;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AUTO-REGLAREA INTENSITĂȚII LUMINOASE FOLOSIND CONCEPTELE STUDIATE.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o-RO" sz="32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68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00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62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 medii de simulare / testare:</a:t>
            </a:r>
            <a:endParaRPr lang="ro-RO" sz="32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LabVIEW;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Psim;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VISsim (solidThinking Embed 2017);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PlexSIM;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Medii de programare în cod program: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IDE;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Composer Studio IDE(C.C.S.);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MicroChip MPLab IDE;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Kinetis Design Studio IDE.</a:t>
            </a:r>
          </a:p>
        </p:txBody>
      </p:sp>
    </p:spTree>
    <p:extLst>
      <p:ext uri="{BB962C8B-B14F-4D97-AF65-F5344CB8AC3E}">
        <p14:creationId xmlns:p14="http://schemas.microsoft.com/office/powerpoint/2010/main" val="3398990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712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Tematica următorului laborator: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Testarea și simularea convertoarelor electronice de putere;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Precizări: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Răspunsurile la întrebările și cerințele de mai sus, notate în caietul de notițe personal, constituie răspunsurile la întrebările de la testul de laborator!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Prezența la laborator este validată, doar la sfârșitul ședinței, în urma verificării caietului de notițe de către cadrul didactic!</a:t>
            </a:r>
          </a:p>
          <a:p>
            <a:pPr marL="514350" indent="-514350" algn="l">
              <a:buFont typeface="+mj-lt"/>
              <a:buAutoNum type="arabicPeriod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Caietul de notițe personal trebuie prezentat corect și commplet, la testul final de laborator, și se acceptă consultarea lui în timpul testului!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090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10093"/>
            <a:ext cx="12192000" cy="5847907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mai multe detalii cu privire la starea actuală a prezențelor și regulamentelor, dar și pentru descărcarea materialelor necesare accesați pagina:</a:t>
            </a:r>
          </a:p>
          <a:p>
            <a:pPr algn="just"/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http://epe.utcluj.ro/index.php/sisteme-de-calcul-in-timp-real/</a:t>
            </a:r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o-RO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4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 mulțumesc pentru atenție!</a:t>
            </a:r>
          </a:p>
          <a:p>
            <a:pPr algn="r"/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mast.: Pintilie Lucian Nicolae</a:t>
            </a: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Lucian.Pintilie@emd.utcluj.ro</a:t>
            </a:r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ro-RO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http://epe.utcluj.ro/index.php/pintilie-lucian-nicolae/</a:t>
            </a:r>
            <a:endParaRPr lang="ro-RO" sz="28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30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senzor / traductor?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actuator?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analogice;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digitale;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06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senzor / traductor?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actuator?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analogice;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digitale;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80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senzor / traductor?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actuator?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analogice;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digitale;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43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senzor / traductor?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actuator?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analogice;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digitale;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46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senzor / traductor?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un actuator?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analogice;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Traductoare și actuatoare digitale;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13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490DA67-595C-4938-9AB4-15691662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8" y="0"/>
            <a:ext cx="49499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D69B120-C333-4B16-A731-9DFDE739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0093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Sisteme de calcul în timp real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42562B-20BF-4103-87A7-1A1322D6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795" y="1010093"/>
            <a:ext cx="7556205" cy="5847907"/>
          </a:xfrm>
        </p:spPr>
        <p:txBody>
          <a:bodyPr>
            <a:normAutofit/>
          </a:bodyPr>
          <a:lstStyle/>
          <a:p>
            <a:pPr algn="l"/>
            <a:r>
              <a:rPr lang="ro-RO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Ordinea de zi: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Senzori, traductoare, actuatoare;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Microcontrollerele și perifericele lor;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Preluarea semnalelor într-un S.C.T.R.;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Transpunerea aplicației (fizice) de timp real în mediul Matlab – Simulink, și interacțiunea în timp real cu aparatura;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3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Discuții cu privire la portarea aplicației pe o altă platformă de testare / simulare / programare cu sau fără generare de cod.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o-RO" sz="32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431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1890</Words>
  <Application>Microsoft Office PowerPoint</Application>
  <PresentationFormat>Ecran lat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Temă Office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  <vt:lpstr>Sisteme de calcul în timp real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Sisteme de calcul în timp real</dc:title>
  <dc:creator>W7PCWS</dc:creator>
  <cp:lastModifiedBy>W7PCWS</cp:lastModifiedBy>
  <cp:revision>31</cp:revision>
  <dcterms:created xsi:type="dcterms:W3CDTF">2017-10-13T19:23:46Z</dcterms:created>
  <dcterms:modified xsi:type="dcterms:W3CDTF">2017-10-20T13:25:52Z</dcterms:modified>
</cp:coreProperties>
</file>