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0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2" r:id="rId48"/>
    <p:sldId id="303" r:id="rId49"/>
    <p:sldId id="304" r:id="rId50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84" autoAdjust="0"/>
    <p:restoredTop sz="94660"/>
  </p:normalViewPr>
  <p:slideViewPr>
    <p:cSldViewPr snapToGrid="0">
      <p:cViewPr>
        <p:scale>
          <a:sx n="90" d="100"/>
          <a:sy n="90" d="100"/>
        </p:scale>
        <p:origin x="66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u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1CAC2336-864F-4A02-B370-B8F2B0DDD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68CEB9DD-A7A7-4C15-A60C-98D1A7BBF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/>
              <a:t>Faceți clic pentru a edita stilul de subtitlu coordonator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D2039E40-6127-41BB-81A4-614BF9AE2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B168-288D-4FAD-901B-8C3B11BD91E6}" type="datetimeFigureOut">
              <a:rPr lang="ro-RO" smtClean="0"/>
              <a:t>13.10.2017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044ABFD7-E512-4FC3-B310-93AEF09A5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2C0A3CF0-55E0-48BB-AEAF-7A432B540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C347B-5DA4-45A6-9B2E-35BB5EDE11E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95681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0143F9A3-BAFB-406B-9C9C-24353B6D2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1E982862-A076-480A-A304-3D6D7CA74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BDEFC7D1-0433-4A9E-A79F-31740A73A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B168-288D-4FAD-901B-8C3B11BD91E6}" type="datetimeFigureOut">
              <a:rPr lang="ro-RO" smtClean="0"/>
              <a:t>13.10.2017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F90BA692-1ADE-4998-881A-9A17F1C0F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748FF56B-1CFC-4F4D-B015-A5EA940BA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C347B-5DA4-45A6-9B2E-35BB5EDE11E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78982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>
            <a:extLst>
              <a:ext uri="{FF2B5EF4-FFF2-40B4-BE49-F238E27FC236}">
                <a16:creationId xmlns:a16="http://schemas.microsoft.com/office/drawing/2014/main" id="{23F346F4-9FCD-4C77-90EF-6518DE59B0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1DB8B845-CC2E-4768-8C2C-02EA3BFE99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8C68D013-1BE0-4345-B874-C5D82AFA2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B168-288D-4FAD-901B-8C3B11BD91E6}" type="datetimeFigureOut">
              <a:rPr lang="ro-RO" smtClean="0"/>
              <a:t>13.10.2017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ADDD92AE-3134-45D2-BC95-E5012DEF0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33C99903-1E06-41E8-BE7F-1040D749C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C347B-5DA4-45A6-9B2E-35BB5EDE11E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063768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EA535F3D-1F9B-4B96-AA6A-9BB941CFD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D4C2AD43-91C3-4711-B0CB-3C3CC23F8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59EE7843-D63A-4834-B68A-D23FA21B8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B168-288D-4FAD-901B-8C3B11BD91E6}" type="datetimeFigureOut">
              <a:rPr lang="ro-RO" smtClean="0"/>
              <a:t>13.10.2017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AF59F8BA-A213-473E-AD32-9B332CCFF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162616EB-472F-45FD-82D5-5306629CA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C347B-5DA4-45A6-9B2E-35BB5EDE11E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92507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94F1048F-0A52-4663-AB4E-011AF60F0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C05CF8B5-CD8B-4D48-9324-131906A9F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DE54AF41-ABD5-47FB-98BE-BC879E5CB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B168-288D-4FAD-901B-8C3B11BD91E6}" type="datetimeFigureOut">
              <a:rPr lang="ro-RO" smtClean="0"/>
              <a:t>13.10.2017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01B79362-1363-426E-B5A7-9A8C3A0C3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E0EC8952-C591-447E-A54B-B1DF2C421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C347B-5DA4-45A6-9B2E-35BB5EDE11E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12790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0828587D-A604-4F77-952A-290830658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621B426D-4759-46F9-B909-8D403F32FD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D9749365-7F6D-44BE-81EE-C93A817004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809FFF89-14DD-47E5-BA3D-71BFEE4A4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B168-288D-4FAD-901B-8C3B11BD91E6}" type="datetimeFigureOut">
              <a:rPr lang="ro-RO" smtClean="0"/>
              <a:t>13.10.2017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0501CB54-A012-412A-8999-4A5F550DC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8D0BBA9C-297E-45A3-A26E-F314FA95F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C347B-5DA4-45A6-9B2E-35BB5EDE11E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4718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DABBB89B-2E4A-48D1-967A-972367A5F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FF01614D-570A-478F-9B1D-AC900BBF4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0A28E660-AAEE-4FBC-9322-8B8168E69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text 4">
            <a:extLst>
              <a:ext uri="{FF2B5EF4-FFF2-40B4-BE49-F238E27FC236}">
                <a16:creationId xmlns:a16="http://schemas.microsoft.com/office/drawing/2014/main" id="{81057671-80B8-4AF0-A303-2EB2629402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6" name="Substituent conținut 5">
            <a:extLst>
              <a:ext uri="{FF2B5EF4-FFF2-40B4-BE49-F238E27FC236}">
                <a16:creationId xmlns:a16="http://schemas.microsoft.com/office/drawing/2014/main" id="{0C7F0CC0-EAB9-4E05-8CCC-F7507FD191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7" name="Substituent dată 6">
            <a:extLst>
              <a:ext uri="{FF2B5EF4-FFF2-40B4-BE49-F238E27FC236}">
                <a16:creationId xmlns:a16="http://schemas.microsoft.com/office/drawing/2014/main" id="{0D626CB0-CF80-4DA3-A666-8D8F2CFC5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B168-288D-4FAD-901B-8C3B11BD91E6}" type="datetimeFigureOut">
              <a:rPr lang="ro-RO" smtClean="0"/>
              <a:t>13.10.2017</a:t>
            </a:fld>
            <a:endParaRPr lang="ro-RO"/>
          </a:p>
        </p:txBody>
      </p:sp>
      <p:sp>
        <p:nvSpPr>
          <p:cNvPr id="8" name="Substituent subsol 7">
            <a:extLst>
              <a:ext uri="{FF2B5EF4-FFF2-40B4-BE49-F238E27FC236}">
                <a16:creationId xmlns:a16="http://schemas.microsoft.com/office/drawing/2014/main" id="{065060FB-F281-4B68-BD08-6F796E8DA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ubstituent număr diapozitiv 8">
            <a:extLst>
              <a:ext uri="{FF2B5EF4-FFF2-40B4-BE49-F238E27FC236}">
                <a16:creationId xmlns:a16="http://schemas.microsoft.com/office/drawing/2014/main" id="{6325AA34-02D1-4028-BEF1-DAEA8662E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C347B-5DA4-45A6-9B2E-35BB5EDE11E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6751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F88A2AD-65D2-4DF6-84A1-06AD74BC9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dată 2">
            <a:extLst>
              <a:ext uri="{FF2B5EF4-FFF2-40B4-BE49-F238E27FC236}">
                <a16:creationId xmlns:a16="http://schemas.microsoft.com/office/drawing/2014/main" id="{EE9BDF47-EF86-4C2F-9275-5EAF1712B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B168-288D-4FAD-901B-8C3B11BD91E6}" type="datetimeFigureOut">
              <a:rPr lang="ro-RO" smtClean="0"/>
              <a:t>13.10.2017</a:t>
            </a:fld>
            <a:endParaRPr lang="ro-RO"/>
          </a:p>
        </p:txBody>
      </p:sp>
      <p:sp>
        <p:nvSpPr>
          <p:cNvPr id="4" name="Substituent subsol 3">
            <a:extLst>
              <a:ext uri="{FF2B5EF4-FFF2-40B4-BE49-F238E27FC236}">
                <a16:creationId xmlns:a16="http://schemas.microsoft.com/office/drawing/2014/main" id="{654E762A-1F4A-4881-AC51-EEACC2A81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id="{6D0E4338-4D8E-4D37-9FA5-7FCBDE14B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C347B-5DA4-45A6-9B2E-35BB5EDE11E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25318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>
            <a:extLst>
              <a:ext uri="{FF2B5EF4-FFF2-40B4-BE49-F238E27FC236}">
                <a16:creationId xmlns:a16="http://schemas.microsoft.com/office/drawing/2014/main" id="{A7A348BC-83CC-48A1-8ACC-E85945831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B168-288D-4FAD-901B-8C3B11BD91E6}" type="datetimeFigureOut">
              <a:rPr lang="ro-RO" smtClean="0"/>
              <a:t>13.10.2017</a:t>
            </a:fld>
            <a:endParaRPr lang="ro-RO"/>
          </a:p>
        </p:txBody>
      </p:sp>
      <p:sp>
        <p:nvSpPr>
          <p:cNvPr id="3" name="Substituent subsol 2">
            <a:extLst>
              <a:ext uri="{FF2B5EF4-FFF2-40B4-BE49-F238E27FC236}">
                <a16:creationId xmlns:a16="http://schemas.microsoft.com/office/drawing/2014/main" id="{2EB33567-527F-4CDE-AED8-DA585F04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4E45DCA1-6648-4104-98AF-0C9D9405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C347B-5DA4-45A6-9B2E-35BB5EDE11E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003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A6F5677B-F4BD-4EA2-AF46-6A45AC0F8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723FF71A-E9FC-4739-8C76-F38D02CD1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49C0F760-A18F-42AF-A3ED-65BC18C9F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B12A1663-005C-4BC7-BE76-2B2F6B126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B168-288D-4FAD-901B-8C3B11BD91E6}" type="datetimeFigureOut">
              <a:rPr lang="ro-RO" smtClean="0"/>
              <a:t>13.10.2017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8A30DFB2-2AF4-46E5-86ED-A8E482DE2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286216D7-EC13-461A-8A37-D5B53E19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C347B-5DA4-45A6-9B2E-35BB5EDE11E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788310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A47B4BB-D4B0-4E75-8B40-6758DBD2B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imagine 2">
            <a:extLst>
              <a:ext uri="{FF2B5EF4-FFF2-40B4-BE49-F238E27FC236}">
                <a16:creationId xmlns:a16="http://schemas.microsoft.com/office/drawing/2014/main" id="{BE3C50BC-ECCA-424D-935C-49450A5C73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5AF62B50-64A6-4387-80BB-1D271A2546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67A6F640-65C4-478B-906A-81362150E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8B168-288D-4FAD-901B-8C3B11BD91E6}" type="datetimeFigureOut">
              <a:rPr lang="ro-RO" smtClean="0"/>
              <a:t>13.10.2017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83D6E879-DB3C-41BE-A30B-902FED74B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3A36DF27-8C21-49F0-A07C-E212BD6C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C347B-5DA4-45A6-9B2E-35BB5EDE11E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11822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>
            <a:extLst>
              <a:ext uri="{FF2B5EF4-FFF2-40B4-BE49-F238E27FC236}">
                <a16:creationId xmlns:a16="http://schemas.microsoft.com/office/drawing/2014/main" id="{93054B54-DD93-441A-A87C-A50D7652D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B84F7208-37FD-4B7C-90F3-F567363045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F804C3D8-DC24-4174-85C6-4AE448F1A2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8B168-288D-4FAD-901B-8C3B11BD91E6}" type="datetimeFigureOut">
              <a:rPr lang="ro-RO" smtClean="0"/>
              <a:t>13.10.2017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9A1B51C3-14A0-43EB-A000-82A77EA186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605398F8-ACAF-49E0-8930-AC4D2B1F8C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C347B-5DA4-45A6-9B2E-35BB5EDE11E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757299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://epe.utcluj.ro/index.php/sisteme-de-calcul-in-timp-rea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pe.utcluj.ro/index.php/pintilie-lucian-nicolae/" TargetMode="External"/><Relationship Id="rId5" Type="http://schemas.openxmlformats.org/officeDocument/2006/relationships/hyperlink" Target="mailto:Lucian.Pintilie@emd.utcluj.ro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Lucian.Pintilie@emd.utcluj.ro" TargetMode="External"/><Relationship Id="rId2" Type="http://schemas.openxmlformats.org/officeDocument/2006/relationships/hyperlink" Target="http://epe.utcluj.ro/index.php/sisteme-de-calcul-in-timp-real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epe.utcluj.ro/index.php/pintilie-lucian-nicolae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0D445DD9-089E-4343-BF10-B76A4550085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202238"/>
            <a:ext cx="7251405" cy="1655762"/>
          </a:xfrm>
        </p:spPr>
        <p:txBody>
          <a:bodyPr>
            <a:normAutofit/>
          </a:bodyPr>
          <a:lstStyle/>
          <a:p>
            <a:r>
              <a:rPr lang="ro-R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Introducerea în domeniul aplicațiilor în timp real destinate ingineriei electrice</a:t>
            </a:r>
          </a:p>
        </p:txBody>
      </p:sp>
      <p:sp>
        <p:nvSpPr>
          <p:cNvPr id="8" name="Subtitlu 2">
            <a:extLst>
              <a:ext uri="{FF2B5EF4-FFF2-40B4-BE49-F238E27FC236}">
                <a16:creationId xmlns:a16="http://schemas.microsoft.com/office/drawing/2014/main" id="{16F45CF4-DA26-4B5A-AC17-A9F372DD01FF}"/>
              </a:ext>
            </a:extLst>
          </p:cNvPr>
          <p:cNvSpPr txBox="1">
            <a:spLocks/>
          </p:cNvSpPr>
          <p:nvPr/>
        </p:nvSpPr>
        <p:spPr>
          <a:xfrm>
            <a:off x="3964615" y="1669312"/>
            <a:ext cx="3775887" cy="606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o-R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Laboratorul nr. 1</a:t>
            </a:r>
          </a:p>
        </p:txBody>
      </p:sp>
      <p:sp>
        <p:nvSpPr>
          <p:cNvPr id="9" name="Dreptunghi 8">
            <a:extLst>
              <a:ext uri="{FF2B5EF4-FFF2-40B4-BE49-F238E27FC236}">
                <a16:creationId xmlns:a16="http://schemas.microsoft.com/office/drawing/2014/main" id="{C6EAC854-CBBF-4387-AA13-F8E90C7927CC}"/>
              </a:ext>
            </a:extLst>
          </p:cNvPr>
          <p:cNvSpPr/>
          <p:nvPr/>
        </p:nvSpPr>
        <p:spPr>
          <a:xfrm>
            <a:off x="7740502" y="5383788"/>
            <a:ext cx="44514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o-RO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Ing. mast.: Pintilie Lucian Nicolae</a:t>
            </a:r>
          </a:p>
          <a:p>
            <a:pPr algn="r"/>
            <a:r>
              <a:rPr lang="ro-RO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E-mail: </a:t>
            </a:r>
            <a:r>
              <a:rPr lang="ro-RO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Lucian.Pintilie@emd.utcluj.ro</a:t>
            </a:r>
            <a:endParaRPr lang="ro-RO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o-RO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Web: </a:t>
            </a:r>
            <a:r>
              <a:rPr lang="ro-RO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http://epe.utcluj.ro/index.php/pintilie-lucian-nicolae/</a:t>
            </a:r>
            <a:endParaRPr lang="ro-RO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o-RO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Dreptunghi 9">
            <a:extLst>
              <a:ext uri="{FF2B5EF4-FFF2-40B4-BE49-F238E27FC236}">
                <a16:creationId xmlns:a16="http://schemas.microsoft.com/office/drawing/2014/main" id="{1E02E2ED-8FAD-41F1-98D2-152C6387EB78}"/>
              </a:ext>
            </a:extLst>
          </p:cNvPr>
          <p:cNvSpPr/>
          <p:nvPr/>
        </p:nvSpPr>
        <p:spPr>
          <a:xfrm>
            <a:off x="386316" y="6282847"/>
            <a:ext cx="62235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http://epe.utcluj.ro/index.php/sisteme-de-calcul-in-timp-real/</a:t>
            </a:r>
            <a:endParaRPr lang="ro-RO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61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 lnSpcReduction="10000"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curentul?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este unitatea lui de măsură?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Moduri de deplasare ale purtătorilor...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b="1" noProof="1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tensiunea?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este unitatea ei de măsură?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Tipuri de tensiuni (evidențierea conceptelor de tensiune electromotoare și contra-electromotare);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Cuplaje, apariția tensiunilor;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Regimuri de funcționare (mers în gol, mers în scurt - circuit);</a:t>
            </a: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8345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 lnSpcReduction="10000"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curentul?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este unitatea lui de măsură?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Moduri de deplasare ale purtătorilor...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b="1" noProof="1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tensiunea?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este unitatea ei de măsură?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Tipuri de tensiuni (evidențierea conceptelor de tensiune electromotoare și contra-electromotare);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Cuplaje, apariția tensiunilor;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Regimuri de funcționare (mers în gol, mers în scurt - circuit);</a:t>
            </a: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0893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 lnSpcReduction="10000"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curentul?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este unitatea lui de măsură?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Moduri de deplasare ale purtătorilor...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b="1" noProof="1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tensiunea?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este unitatea ei de măsură?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Tipuri de tensiuni (evidențierea conceptelor de tensiune electromotoare și contra-electromotare);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Cuplaje, apariția tensiunilor;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Regimuri de funcționare (mers în gol, mers în scurt - circuit);</a:t>
            </a:r>
            <a:endParaRPr lang="ro-RO" sz="3200" noProof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9622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 lnSpcReduction="10000"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curentul?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este unitatea lui de măsură?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Moduri de deplasare ale purtătorilor...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b="1" noProof="1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tensiunea?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este unitatea ei de măsură?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Tipuri de tensiuni (evidențierea conceptelor de tensiune electromotoare și contra-electromotare);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Cuplaje, apariția tensiunilor;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Regimuri de funcționare (mers în gol, mers în scurt - circuit);</a:t>
            </a:r>
            <a:endParaRPr lang="ro-RO" sz="3200" noProof="1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9165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algn="just"/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Ordinea de zi: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Scurtă recapitulare (tensiune / curent);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Noțiuni de bază despre semnale;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Senzori, traductoare, actuatoare;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Concepte de bază în acționări electrice;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Microcontrollerele și perifericele lor;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Interacțiunea în timp real cu aparatura;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Transpunerea aplicației (fizice) de timp real în mediul Matlab – Simulink, și interacțiunea în timp real cu aparatura.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8592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o funcție de timp? (exemple);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Scurtă clasificare a semnalelor;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Semnale analogice;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Semnale digitale;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Preluarea semnalelor digitale în S.C.T.R;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Preluarea semnalelor analogice în S.C.T.R (convertoare analog – numerice);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Generarea de semnale cu S.C.T.R.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2844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o funcție de timp? (exemple);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Scurtă clasificare a semnalelor;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Semnale analogice;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Semnale digitale;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Preluarea semnalelor digitale în S.C.T.R;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Preluarea semnalelor analogice în S.C.T.R (convertoare analog – numerice);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Generarea de semnale cu S.C.T.R.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8152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o funcție de timp? (exemple);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Scurtă clasificare a semnalelor;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Semnale analogice;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Semnale digitale;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Preluarea semnalelor digitale în S.C.T.R;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Preluarea semnalelor analogice în S.C.T.R (convertoare analog – numerice);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Generarea de semnale cu S.C.T.R.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1731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o funcție de timp? (exemple);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Scurtă clasificare a semnalelor;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Semnale analogice;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Semnale digitale;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Preluarea semnalelor digitale în S.C.T.R;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Preluarea semnalelor analogice în S.C.T.R (convertoare analog – numerice);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Generarea de semnale cu S.C.T.R.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3146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o funcție de timp? (exemple);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Scurtă clasificare a semnalelor;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Semnale analogice;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Semnale digitale;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Preluarea semnalelor digitale în S.C.T.R;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Preluarea semnalelor analogice în S.C.T.R (convertoare analog – numerice);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Generarea de semnale cu S.C.T.R.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7155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algn="just"/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Semnificația marcajelor și culorilor: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Obiectiv de atins;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Obiectiv în curs de discuție / dezbatere;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Obiectiv îndeplinit.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7061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o funcție de timp? (exemple);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Scurtă clasificare a semnalelor;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Semnale analogice;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Semnale digitale;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Preluarea semnalelor digitale în S.C.T.R;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Preluarea semnalelor analogice în S.C.T.R (convertoare analog – numerice);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Generarea de semnale cu S.C.T.R.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2777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o funcție de timp? (exemple);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Scurtă clasificare a semnalelor;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Semnale analogice;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Semnale digitale;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Preluarea semnalelor digitale în S.C.T.R;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Preluarea semnalelor analogice în S.C.T.R (convertoare analog – numerice);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Generarea de semnale cu S.C.T.R.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4332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o funcție de timp? (exemple);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Scurtă clasificare a semnalelor;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Semnale analogice;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Semnale digitale;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Preluarea semnalelor digitale în S.C.T.R;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Preluarea semnalelor analogice în S.C.T.R (convertoare analog – numerice);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Generarea de semnale cu S.C.T.R.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631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algn="just"/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Ordinea de zi: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Scurtă recapitulare (tensiune / curent);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Noțiuni de bază despre semnale;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Senzori, traductoare, actuatoare;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Concepte de bază în acționări electrice;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Microcontrollerele și perifericele lor;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Interacțiunea în timp real cu aparatura;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Transpunerea aplicației (fizice) de timp real în mediul Matlab – Simulink, și interacțiunea în timp real cu aparatura.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09666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un senzor / traductor?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un actuator?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Traductoare și actuatoare analogice;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Traductoare și actuatoare digitale;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7066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un senzor / traductor?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un actuator?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Traductoare și actuatoare analogice;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Traductoare și actuatoare digitale;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48070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un senzor / traductor?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un actuator?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Traductoare și actuatoare analogice;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Traductoare și actuatoare digitale;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0432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un senzor / traductor?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un actuator?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Traductoare și actuatoare analogice;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Traductoare și actuatoare digitale;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5464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un senzor / traductor?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un actuator?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Traductoare și actuatoare analogice;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Traductoare și actuatoare digitale;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5130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algn="just"/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Ordinea de zi: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Scurtă recapitulare (tensiune / curent);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Noțiuni de bază despre semnale;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Senzori, traductoare, actuatoare;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Concepte de bază în acționări electrice;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Microcontrollerele și perifericele lor;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Interacțiunea în timp real cu aparatura;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Transpunerea aplicației (fizice) de timp real în mediul Matlab – Simulink, și interacțiunea în timp real cu aparatura.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1433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algn="just"/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Ordinea de zi: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Scurtă recapitulare (tensiune / curent);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Noțiuni de bază despre semnale;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Senzori, traductoare, actuatoare;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Concepte de bază în acționări electrice;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Microcontrollerele și perifericele lor;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Interacțiunea în timp real cu aparatura;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Transpunerea aplicației (fizice) de timp real în mediul Matlab – Simulink, și interacțiunea în timp real cu aparatura.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16291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un releu?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Conceptul de parte de forță și parte de comandă (exemple de scheme cu releu);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Problematica acționărilor electrice;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Conceptul de separare galvanică;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Elemente electronice de comutație, frecvențe mari de comutație, imposibilitatea de a folosi relee electro – mecanice.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0016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un releu?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Conceptul de parte de forță și parte de comandă (exemple de scheme cu releu);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Problematica acționărilor electrice;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Conceptul de separare galvanică;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Elemente electronice de comutație, frecvențe mari de comutație, imposibilitatea de a folosi relee electro – mecanice.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52014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un releu?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Conceptul de parte de forță și parte de comandă (exemple de scheme cu releu);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Problematica acționărilor electrice;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Conceptul de separare galvanică;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Elemente electronice de comutație, frecvențe mari de comutație, imposibilitatea de a folosi relee electro – mecanice.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2556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un releu?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Conceptul de parte de forță și parte de comandă (exemple de scheme cu releu);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Problematica acționărilor electrice;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Conceptul de separare galvanică;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Elemente electronice de comutație, frecvențe mari de comutație, imposibilitatea de a folosi relee electro – mecanice.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42818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un releu?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Conceptul de parte de forță și parte de comandă (exemple de scheme cu releu);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Problematica acționărilor electrice;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Conceptul de separare galvanică;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Elemente electronice de comutație, frecvențe mari de comutație, imposibilitatea de a folosi relee electro – mecanice.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80815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un releu?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Conceptul de parte de forță și parte de comandă (exemple de scheme cu releu);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Problematica acționărilor electrice;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Conceptul de separare galvanică;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Elemente electronice de comutație, frecvențe mari de comutație, imposibilitatea de a folosi relee electro – mecanice.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55443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algn="just"/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Ordinea de zi: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Scurtă recapitulare (tensiune / curent);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Noțiuni de bază despre semnale;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Senzori, traductoare, actuatoare;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Concepte de bază în acționări electrice;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Microcontrollerele și perifericele lor;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Interacțiunea în timp real cu aparatura;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Transpunerea aplicației (fizice) de timp real în mediul Matlab – Simulink, și interacțiunea în timp real cu aparatura.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99361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un microcontroller?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este diferența între microcontroller, și D.S.P.?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sunt perifericere generale care se regăsesc în configurația unui S.C.T.R. ?</a:t>
            </a: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63117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un microcontroller?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este diferența între microcontroller, și D.S.P.?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sunt perifericere generale care se regăsesc în configurația unui S.C.T.R. ?</a:t>
            </a: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02612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un microcontroller?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este diferența între microcontroller, și D.S.P.?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sunt perifericere generale care se regăsesc în configurația unui S.C.T.R. ?</a:t>
            </a:r>
            <a:endParaRPr lang="ro-RO" sz="3200" noProof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0210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algn="just"/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Ordinea de zi: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Scurtă recapitulare (tensiune / curent);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Noțiuni de bază despre semnale;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Senzori, traductoare, actuatoare;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Concepte de bază în acționări electrice;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Microcontrollerele și perifericele lor;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Interacțiunea în timp real cu aparatura;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Transpunerea aplicației (fizice) de timp real în mediul Matlab – Simulink, și interacțiunea în timp real cu aparatura.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87704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un microcontroller?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este diferența între microcontroller, și D.S.P.?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sunt perifericere generale care se regăsesc în configurația unui S.C.T.R. ?</a:t>
            </a: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7632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algn="just"/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Ordinea de zi: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Scurtă recapitulare (tensiune / curent);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Noțiuni de bază despre semnale;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Senzori, traductoare, actuatoare;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Concepte de bază în acționări electrice;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Microcontrollerele și perifericele lor;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Interacțiunea în timp real cu aparatura;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Transpunerea aplicației (fizice) de timp real în mediul Matlab – Simulink, și interacțiunea în timp real cu aparatura.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97060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DEMONSTRAȚIE MONTAJ + PROGRAM;</a:t>
            </a:r>
            <a:endParaRPr lang="ro-RO" sz="3200" noProof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41983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DEMONSTRAȚIE MONTAJ + PROGRAM;</a:t>
            </a:r>
            <a:endParaRPr lang="ro-RO" sz="3200" noProof="1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18856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algn="just"/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Ordinea de zi: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Scurtă recapitulare (tensiune / curent);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Noțiuni de bază despre semnale;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Senzori, traductoare, actuatoare;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Concepte de bază în acționări electrice;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Microcontrollerele și perifericele lor;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Interacțiunea în timp real cu aparatura;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Transpunerea aplicației (fizice) de timp real în mediul Matlab – Simulink, și interacțiunea în timp real cu aparatura.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54670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DEMONSTRAȚIE MODEL SIMULINK;</a:t>
            </a:r>
            <a:endParaRPr lang="ro-RO" sz="3200" noProof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94360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DEMONSTRAȚIE MODEL SIMULINK;</a:t>
            </a:r>
            <a:endParaRPr lang="ro-RO" sz="3200" noProof="1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10724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/>
          </a:bodyPr>
          <a:lstStyle/>
          <a:p>
            <a:pPr algn="just"/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Ordinea de zi: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Scurtă recapitulare (tensiune / curent);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Noțiuni de bază despre semnale;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Senzori, traductoare, actuatoare;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Concepte de bază în acționări electrice;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Microcontrollerele și perifericele lor;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Interacțiunea în timp real cu aparatura;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Transpunerea aplicației (fizice) de timp real în mediul Matlab – Simulink, și interacțiunea în timp real cu aparatura.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23283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Tematica următorului laborator: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Interacțiunea sistemului de calcul cu semnalele exterioare uzuale în inginerie electrică;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Precizări: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Răspunsurile la întrebările și cerințele de mai sus, notate în caietul de notițe personal, constituie răspunsurile la întrebările de la testul de laborator!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Prezența la laborator este validată, doar la sfârșitul ședinței de laborator, în urma verificării caietului de notițe!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Caietul de notițe personal trebuie prezentat la testul final de laborator, și se acceptă consultarea lui în timpul testului!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20905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1010093"/>
            <a:ext cx="12192000" cy="5847907"/>
          </a:xfrm>
        </p:spPr>
        <p:txBody>
          <a:bodyPr>
            <a:normAutofit lnSpcReduction="10000"/>
          </a:bodyPr>
          <a:lstStyle/>
          <a:p>
            <a:pPr algn="just"/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Pentru mai multe detalii cu privire la starea actuală a prezențelor și regulamentelor, dar și pentru descărcarea materialelor necesare accesați pagina:</a:t>
            </a:r>
          </a:p>
          <a:p>
            <a:pPr algn="just"/>
            <a:endParaRPr lang="ro-RO" sz="32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http://epe.utcluj.ro/index.php/sisteme-de-calcul-in-timp-real/</a:t>
            </a:r>
            <a:endParaRPr lang="ro-RO" sz="32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o-RO" sz="32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o-RO" sz="48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Vă mulțumesc pentru atenție!</a:t>
            </a:r>
          </a:p>
          <a:p>
            <a:pPr algn="r"/>
            <a:endParaRPr lang="ro-RO" sz="28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o-RO" sz="28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Ing. mast.: Pintilie Lucian Nicolae</a:t>
            </a:r>
          </a:p>
          <a:p>
            <a:pPr algn="r"/>
            <a:r>
              <a:rPr lang="ro-RO" sz="28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E-mail: </a:t>
            </a:r>
            <a:r>
              <a:rPr lang="ro-RO" sz="28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Lucian.Pintilie@emd.utcluj.ro</a:t>
            </a:r>
            <a:endParaRPr lang="ro-RO" sz="28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o-RO" sz="28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Web: </a:t>
            </a:r>
            <a:r>
              <a:rPr lang="ro-RO" sz="280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http://epe.utcluj.ro/index.php/pintilie-lucian-nicolae/</a:t>
            </a:r>
            <a:endParaRPr lang="ro-RO" sz="28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4307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 lnSpcReduction="10000"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curentul?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este unitatea lui de măsură?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Moduri de deplasare ale purtătorilor...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tensiunea?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este unitatea ei de măsură?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Tipuri de tensiuni (evidențierea conceptelor de tensiune electromotoare și contra-electromotare);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Cuplaje, apariția tensiunilor;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Regimuri de funcționare (mers în gol, mers în scurt - circuit);</a:t>
            </a: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0635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 lnSpcReduction="10000"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curentul?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este unitatea lui de măsură?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Moduri de deplasare ale purtătorilor...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tensiunea?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este unitatea ei de măsură?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Tipuri de tensiuni (evidențierea conceptelor de tensiune electromotoare și contra-electromotare);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Cuplaje, apariția tensiunilor;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Regimuri de funcționare (mers în gol, mers în scurt - circuit);</a:t>
            </a: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0053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 lnSpcReduction="10000"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curentul?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este unitatea lui de măsură?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Moduri de deplasare ale purtătorilor...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tensiunea?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este unitatea ei de măsură?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Tipuri de tensiuni (evidențierea conceptelor de tensiune electromotoare și contra-electromotare);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Cuplaje, apariția tensiunilor;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Regimuri de funcționare (mers în gol, mers în scurt - circuit);</a:t>
            </a: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4234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 lnSpcReduction="10000"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curentul?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este unitatea lui de măsură?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Moduri de deplasare ale purtătorilor...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b="1" noProof="1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tensiunea?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este unitatea ei de măsură?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Tipuri de tensiuni (evidențierea conceptelor de tensiune electromotoare și contra-electromotare);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Cuplaje, apariția tensiunilor;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Regimuri de funcționare (mers în gol, mers în scurt - circuit);</a:t>
            </a: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9249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F490DA67-595C-4938-9AB4-15691662DF6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272" y="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u 1">
            <a:extLst>
              <a:ext uri="{FF2B5EF4-FFF2-40B4-BE49-F238E27FC236}">
                <a16:creationId xmlns:a16="http://schemas.microsoft.com/office/drawing/2014/main" id="{5D69B120-C333-4B16-A731-9DFDE7391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10093"/>
          </a:xfrm>
        </p:spPr>
        <p:txBody>
          <a:bodyPr/>
          <a:lstStyle/>
          <a:p>
            <a:r>
              <a:rPr lang="ro-RO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Sisteme de calcul în timp real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F642562B-20BF-4103-87A7-1A1322D6C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5795" y="1010093"/>
            <a:ext cx="7556205" cy="5847907"/>
          </a:xfrm>
        </p:spPr>
        <p:txBody>
          <a:bodyPr>
            <a:normAutofit lnSpcReduction="10000"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curentul?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este unitatea lui de măsură?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Moduri de deplasare ale purtătorilor...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b="1" noProof="1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 este tensiunea?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este unitatea ei de măsură?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Tipuri de tensiuni (evidențierea conceptelor de tensiune electromotoare și contra-electromotare);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Cuplaje, apariția tensiunilor;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o-RO" sz="32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Regimuri de funcționare (mers în gol, mers în scurt - circuit);</a:t>
            </a: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o-RO" sz="320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5492778"/>
      </p:ext>
    </p:extLst>
  </p:cSld>
  <p:clrMapOvr>
    <a:masterClrMapping/>
  </p:clrMapOvr>
</p:sld>
</file>

<file path=ppt/theme/theme1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2704</Words>
  <Application>Microsoft Office PowerPoint</Application>
  <PresentationFormat>Ecran lat</PresentationFormat>
  <Paragraphs>350</Paragraphs>
  <Slides>49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4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Times New Roman</vt:lpstr>
      <vt:lpstr>Temă Office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  <vt:lpstr>Sisteme de calcul în timp real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Sisteme de calcul în timp real</dc:title>
  <dc:creator>W7PCWS</dc:creator>
  <cp:lastModifiedBy>W7PCWS</cp:lastModifiedBy>
  <cp:revision>18</cp:revision>
  <dcterms:created xsi:type="dcterms:W3CDTF">2017-10-13T19:23:46Z</dcterms:created>
  <dcterms:modified xsi:type="dcterms:W3CDTF">2017-10-13T22:01:07Z</dcterms:modified>
</cp:coreProperties>
</file>